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60" r:id="rId7"/>
    <p:sldId id="264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 snapToObject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63031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/>
              <a:t>Turizmi</a:t>
            </a:r>
            <a:r>
              <a:rPr lang="en-US" sz="6600" b="1" dirty="0"/>
              <a:t> ne </a:t>
            </a:r>
            <a:r>
              <a:rPr lang="en-US" sz="6600" b="1" dirty="0" err="1"/>
              <a:t>shqiperi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27" y="3764844"/>
            <a:ext cx="7197726" cy="999067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F5776-9EB9-4CC7-97D7-4CBD6AE7F3EA}"/>
              </a:ext>
            </a:extLst>
          </p:cNvPr>
          <p:cNvSpPr txBox="1"/>
          <p:nvPr/>
        </p:nvSpPr>
        <p:spPr>
          <a:xfrm>
            <a:off x="8517364" y="6013627"/>
            <a:ext cx="3522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Punoi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 Martin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Shengjergji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Trejzi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Xhaho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Denilson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Dupi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5" y="-60042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 err="1"/>
              <a:t>hyrje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37967" y="-14005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DC1A0-0762-4DFA-A186-ADE67790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43" y="1399543"/>
            <a:ext cx="10131425" cy="5027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Permbajtja</a:t>
            </a:r>
            <a:r>
              <a:rPr lang="en-US" dirty="0"/>
              <a:t> e </a:t>
            </a:r>
            <a:r>
              <a:rPr lang="en-US" dirty="0" err="1"/>
              <a:t>projektit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Projekti</a:t>
            </a:r>
            <a:r>
              <a:rPr lang="en-US" dirty="0"/>
              <a:t> ka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beje</a:t>
            </a:r>
            <a:r>
              <a:rPr lang="en-US" dirty="0"/>
              <a:t> per </a:t>
            </a:r>
            <a:r>
              <a:rPr lang="en-US" dirty="0" err="1"/>
              <a:t>turizmin</a:t>
            </a:r>
            <a:r>
              <a:rPr lang="en-US" dirty="0"/>
              <a:t> ne </a:t>
            </a:r>
            <a:r>
              <a:rPr lang="en-US" dirty="0" err="1"/>
              <a:t>vendin</a:t>
            </a:r>
            <a:r>
              <a:rPr lang="en-US" dirty="0"/>
              <a:t> tone, I </a:t>
            </a:r>
            <a:r>
              <a:rPr lang="en-US" dirty="0" err="1"/>
              <a:t>cili</a:t>
            </a:r>
            <a:r>
              <a:rPr lang="en-US" dirty="0"/>
              <a:t> </a:t>
            </a:r>
            <a:r>
              <a:rPr lang="en-US" dirty="0" err="1"/>
              <a:t>asnjehere</a:t>
            </a:r>
            <a:r>
              <a:rPr lang="en-US" dirty="0"/>
              <a:t> </a:t>
            </a:r>
            <a:r>
              <a:rPr lang="en-US" dirty="0" err="1"/>
              <a:t>nuk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vleresuar</a:t>
            </a:r>
            <a:r>
              <a:rPr lang="en-US" dirty="0"/>
              <a:t> </a:t>
            </a:r>
            <a:r>
              <a:rPr lang="en-US" dirty="0" err="1"/>
              <a:t>nga</a:t>
            </a:r>
            <a:r>
              <a:rPr lang="en-US" dirty="0"/>
              <a:t> </a:t>
            </a:r>
            <a:r>
              <a:rPr lang="en-US" dirty="0" err="1"/>
              <a:t>askush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ndertuar</a:t>
            </a:r>
            <a:r>
              <a:rPr lang="en-US" dirty="0"/>
              <a:t> me </a:t>
            </a:r>
            <a:r>
              <a:rPr lang="en-US"/>
              <a:t>HTML , </a:t>
            </a:r>
            <a:r>
              <a:rPr lang="en-US" dirty="0"/>
              <a:t>CSS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fragmente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vogla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e </a:t>
            </a:r>
            <a:r>
              <a:rPr lang="en-US" dirty="0" err="1"/>
              <a:t>nderlidhur</a:t>
            </a:r>
            <a:r>
              <a:rPr lang="en-US" dirty="0"/>
              <a:t> me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video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 </a:t>
            </a:r>
            <a:r>
              <a:rPr lang="en-US" dirty="0" err="1"/>
              <a:t>rreth</a:t>
            </a:r>
            <a:r>
              <a:rPr lang="en-US" dirty="0"/>
              <a:t> </a:t>
            </a:r>
            <a:r>
              <a:rPr lang="en-US" dirty="0" err="1"/>
              <a:t>tyre</a:t>
            </a:r>
            <a:r>
              <a:rPr lang="en-US" dirty="0"/>
              <a:t> me </a:t>
            </a:r>
            <a:r>
              <a:rPr lang="en-US" dirty="0" err="1"/>
              <a:t>komandat</a:t>
            </a:r>
            <a:r>
              <a:rPr lang="en-US" dirty="0"/>
              <a:t> </a:t>
            </a:r>
            <a:r>
              <a:rPr lang="en-US" dirty="0" err="1"/>
              <a:t>perkatese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Faqja</a:t>
            </a:r>
            <a:r>
              <a:rPr lang="en-US" dirty="0"/>
              <a:t> ka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Titullin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Ikonen</a:t>
            </a:r>
            <a:r>
              <a:rPr lang="en-US" dirty="0"/>
              <a:t> e </a:t>
            </a:r>
            <a:r>
              <a:rPr lang="en-US" dirty="0" err="1"/>
              <a:t>saj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Faqe</a:t>
            </a:r>
            <a:r>
              <a:rPr lang="en-US" dirty="0"/>
              <a:t> </a:t>
            </a:r>
            <a:r>
              <a:rPr lang="en-US" dirty="0" err="1"/>
              <a:t>hyrese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flitet</a:t>
            </a:r>
            <a:r>
              <a:rPr lang="en-US" dirty="0"/>
              <a:t> per </a:t>
            </a:r>
            <a:r>
              <a:rPr lang="en-US" dirty="0" err="1"/>
              <a:t>shqiperine</a:t>
            </a:r>
            <a:r>
              <a:rPr lang="en-US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Ne </a:t>
            </a:r>
            <a:r>
              <a:rPr lang="en-US" dirty="0" err="1"/>
              <a:t>zhvillim</a:t>
            </a:r>
            <a:r>
              <a:rPr lang="en-US" dirty="0"/>
              <a:t>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marr</a:t>
            </a:r>
            <a:r>
              <a:rPr lang="en-US" dirty="0"/>
              <a:t>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qyteteve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shqiperise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I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pershkruar</a:t>
            </a:r>
            <a:r>
              <a:rPr lang="en-US" dirty="0"/>
              <a:t> ne </a:t>
            </a:r>
            <a:r>
              <a:rPr lang="en-US" dirty="0" err="1"/>
              <a:t>disa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video ne background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</a:t>
            </a:r>
            <a:r>
              <a:rPr lang="en-US" dirty="0" err="1"/>
              <a:t>mbyllja</a:t>
            </a:r>
            <a:r>
              <a:rPr lang="en-US" dirty="0"/>
              <a:t> </a:t>
            </a:r>
            <a:r>
              <a:rPr lang="en-US" dirty="0" err="1"/>
              <a:t>eshte</a:t>
            </a:r>
            <a:r>
              <a:rPr lang="en-US" dirty="0"/>
              <a:t>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cmimesh</a:t>
            </a:r>
            <a:r>
              <a:rPr lang="en-US" dirty="0"/>
              <a:t> e future  ne </a:t>
            </a:r>
            <a:r>
              <a:rPr lang="en-US" dirty="0" err="1"/>
              <a:t>nje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, </a:t>
            </a:r>
            <a:r>
              <a:rPr lang="en-US" dirty="0" err="1"/>
              <a:t>ku</a:t>
            </a:r>
            <a:r>
              <a:rPr lang="en-US" dirty="0"/>
              <a:t> ne </a:t>
            </a:r>
            <a:r>
              <a:rPr lang="en-US" dirty="0" err="1"/>
              <a:t>rezervojm</a:t>
            </a:r>
            <a:r>
              <a:rPr lang="en-US" dirty="0"/>
              <a:t> </a:t>
            </a:r>
            <a:r>
              <a:rPr lang="en-US" dirty="0" err="1"/>
              <a:t>pushimet</a:t>
            </a:r>
            <a:r>
              <a:rPr lang="en-US" dirty="0"/>
              <a:t> </a:t>
            </a:r>
            <a:r>
              <a:rPr lang="en-US" dirty="0" err="1"/>
              <a:t>tona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err="1"/>
              <a:t>Dhe</a:t>
            </a:r>
            <a:r>
              <a:rPr lang="en-US" dirty="0"/>
              <a:t> ne fund </a:t>
            </a:r>
            <a:r>
              <a:rPr lang="en-US" dirty="0" err="1"/>
              <a:t>kemi</a:t>
            </a:r>
            <a:r>
              <a:rPr lang="en-US" dirty="0"/>
              <a:t> </a:t>
            </a:r>
            <a:r>
              <a:rPr lang="en-US" dirty="0" err="1"/>
              <a:t>butonin</a:t>
            </a:r>
            <a:r>
              <a:rPr lang="en-US" dirty="0"/>
              <a:t> e log in-it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3" y="27948"/>
            <a:ext cx="8554473" cy="1456267"/>
          </a:xfrm>
        </p:spPr>
        <p:txBody>
          <a:bodyPr/>
          <a:lstStyle/>
          <a:p>
            <a:r>
              <a:rPr lang="en-US" dirty="0" err="1"/>
              <a:t>Faqja</a:t>
            </a:r>
            <a:r>
              <a:rPr lang="en-US" dirty="0"/>
              <a:t> </a:t>
            </a:r>
            <a:r>
              <a:rPr lang="en-US" dirty="0" err="1"/>
              <a:t>hyrese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088F6-FBFE-4E78-A61E-C80787A74C0A}"/>
              </a:ext>
            </a:extLst>
          </p:cNvPr>
          <p:cNvSpPr txBox="1"/>
          <p:nvPr/>
        </p:nvSpPr>
        <p:spPr>
          <a:xfrm>
            <a:off x="828612" y="2187793"/>
            <a:ext cx="227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Emri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I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agjensise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CD93B-CE6E-493A-93B3-9D3517231C89}"/>
              </a:ext>
            </a:extLst>
          </p:cNvPr>
          <p:cNvSpPr txBox="1"/>
          <p:nvPr/>
        </p:nvSpPr>
        <p:spPr>
          <a:xfrm>
            <a:off x="8177940" y="2260578"/>
            <a:ext cx="244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Ne </a:t>
            </a:r>
            <a:r>
              <a:rPr lang="en-US" b="1" cap="all" dirty="0" err="1">
                <a:solidFill>
                  <a:srgbClr val="FFFFFF"/>
                </a:solidFill>
                <a:latin typeface="Arial" panose="020B0604020202020204" pitchFamily="34" charset="0"/>
              </a:rPr>
              <a:t>kodin</a:t>
            </a:r>
            <a:r>
              <a:rPr lang="en-US" b="1" cap="all" dirty="0">
                <a:solidFill>
                  <a:srgbClr val="FFFFFF"/>
                </a:solidFill>
                <a:latin typeface="Arial" panose="020B0604020202020204" pitchFamily="34" charset="0"/>
              </a:rPr>
              <a:t> e html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03A69-75B0-476D-A1E2-755566FD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 t="14901" r="2269"/>
          <a:stretch/>
        </p:blipFill>
        <p:spPr>
          <a:xfrm>
            <a:off x="3065785" y="3622091"/>
            <a:ext cx="4900474" cy="289008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3152B5-457B-4790-9678-5CC4BAFF65AB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48396" y="3951278"/>
            <a:ext cx="1029810" cy="6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4ED98B-20BE-4674-86E0-A118C97C6A24}"/>
              </a:ext>
            </a:extLst>
          </p:cNvPr>
          <p:cNvSpPr txBox="1"/>
          <p:nvPr/>
        </p:nvSpPr>
        <p:spPr>
          <a:xfrm>
            <a:off x="0" y="3958767"/>
            <a:ext cx="25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Ikona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e 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agjensise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37E0D1-5639-4EB8-87F9-714EDBB68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92"/>
          <a:stretch/>
        </p:blipFill>
        <p:spPr>
          <a:xfrm>
            <a:off x="108550" y="4602863"/>
            <a:ext cx="4079691" cy="5788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8ADFF61-6715-4446-94A3-21A093F192A9}"/>
              </a:ext>
            </a:extLst>
          </p:cNvPr>
          <p:cNvSpPr txBox="1"/>
          <p:nvPr/>
        </p:nvSpPr>
        <p:spPr>
          <a:xfrm>
            <a:off x="0" y="5239185"/>
            <a:ext cx="2279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Kodi I html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Dhe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deklarimi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A215EA-8A59-4684-AA23-A9909B4947DD}"/>
              </a:ext>
            </a:extLst>
          </p:cNvPr>
          <p:cNvCxnSpPr>
            <a:cxnSpLocks/>
          </p:cNvCxnSpPr>
          <p:nvPr/>
        </p:nvCxnSpPr>
        <p:spPr>
          <a:xfrm flipH="1">
            <a:off x="6533965" y="3888419"/>
            <a:ext cx="2112885" cy="58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88840D-E628-4AA9-A870-A8C51E87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397" y="2957189"/>
            <a:ext cx="4828460" cy="78492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B3228B-2F51-4459-8C12-94B07823C112}"/>
              </a:ext>
            </a:extLst>
          </p:cNvPr>
          <p:cNvCxnSpPr>
            <a:cxnSpLocks/>
          </p:cNvCxnSpPr>
          <p:nvPr/>
        </p:nvCxnSpPr>
        <p:spPr>
          <a:xfrm flipH="1" flipV="1">
            <a:off x="6004695" y="5148032"/>
            <a:ext cx="2281561" cy="309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BBCD861-52BC-4603-A1BB-D0689D08B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30" y="5457696"/>
            <a:ext cx="5616427" cy="419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7" y="92228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Para-</a:t>
            </a:r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C8CEB-834F-4433-90B2-5079F8716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7" t="10242" r="6693" b="7649"/>
          <a:stretch/>
        </p:blipFill>
        <p:spPr>
          <a:xfrm>
            <a:off x="337353" y="1509204"/>
            <a:ext cx="5415378" cy="2849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266E79-4DCA-4EBF-9478-D368B1F1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223" y="404208"/>
            <a:ext cx="4480948" cy="110499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E6D085-0307-407A-BFC6-561DA6E26AD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58936" y="956706"/>
            <a:ext cx="2784287" cy="71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BF2841-DB82-4881-9E26-9E344FC49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97" y="1682675"/>
            <a:ext cx="5311600" cy="37874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03DF2F-D1C7-4D2E-A7B6-F55447130C1C}"/>
              </a:ext>
            </a:extLst>
          </p:cNvPr>
          <p:cNvCxnSpPr>
            <a:cxnSpLocks/>
          </p:cNvCxnSpPr>
          <p:nvPr/>
        </p:nvCxnSpPr>
        <p:spPr>
          <a:xfrm flipH="1">
            <a:off x="5081135" y="3071674"/>
            <a:ext cx="2198554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FEFA03F-65BA-4512-BF16-34EE457E1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53" y="4866678"/>
            <a:ext cx="6169979" cy="1206929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B7926B-0B75-4F99-A97C-8C7BED5C1010}"/>
              </a:ext>
            </a:extLst>
          </p:cNvPr>
          <p:cNvCxnSpPr/>
          <p:nvPr/>
        </p:nvCxnSpPr>
        <p:spPr>
          <a:xfrm flipH="1" flipV="1">
            <a:off x="2787588" y="3666478"/>
            <a:ext cx="1017339" cy="110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81" y="157000"/>
            <a:ext cx="7197726" cy="1028495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zhvillimi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26D30-A879-4245-BD9C-B69C4817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2" y="3429000"/>
            <a:ext cx="6542844" cy="3031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13D54-91E6-4005-BE2E-C33185A0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442"/>
            <a:ext cx="4938188" cy="11049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E1D250-ED29-4A93-BF64-846F0B2E9449}"/>
              </a:ext>
            </a:extLst>
          </p:cNvPr>
          <p:cNvCxnSpPr>
            <a:cxnSpLocks/>
          </p:cNvCxnSpPr>
          <p:nvPr/>
        </p:nvCxnSpPr>
        <p:spPr>
          <a:xfrm>
            <a:off x="4938188" y="2534438"/>
            <a:ext cx="3797439" cy="117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E3F720-FA1E-4512-98E0-F106D7C2C224}"/>
              </a:ext>
            </a:extLst>
          </p:cNvPr>
          <p:cNvSpPr txBox="1"/>
          <p:nvPr/>
        </p:nvSpPr>
        <p:spPr>
          <a:xfrm>
            <a:off x="73981" y="2593719"/>
            <a:ext cx="374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286B8"/>
                </a:solidFill>
                <a:latin typeface="Arial" panose="020B0604020202020204" pitchFamily="34" charset="0"/>
              </a:rPr>
              <a:t>Vendosja</a:t>
            </a:r>
            <a:r>
              <a:rPr lang="en-US" dirty="0">
                <a:solidFill>
                  <a:srgbClr val="5286B8"/>
                </a:solidFill>
                <a:latin typeface="Arial" panose="020B0604020202020204" pitchFamily="34" charset="0"/>
              </a:rPr>
              <a:t> e videos ne background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C0BEF8-ED82-4C74-8A1D-AB9CE2C08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40" y="5269624"/>
            <a:ext cx="3848433" cy="54868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7E20EE-577B-4E95-BEC8-189B9FA90DF2}"/>
              </a:ext>
            </a:extLst>
          </p:cNvPr>
          <p:cNvCxnSpPr/>
          <p:nvPr/>
        </p:nvCxnSpPr>
        <p:spPr>
          <a:xfrm flipV="1">
            <a:off x="4252404" y="3706427"/>
            <a:ext cx="1287262" cy="182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26D1987-FA82-48AA-9959-7667597E6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486" y="174892"/>
            <a:ext cx="4483223" cy="20920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1BE55E-3B6F-4778-B8B1-AFC7EEA25141}"/>
              </a:ext>
            </a:extLst>
          </p:cNvPr>
          <p:cNvCxnSpPr/>
          <p:nvPr/>
        </p:nvCxnSpPr>
        <p:spPr>
          <a:xfrm flipH="1">
            <a:off x="8482614" y="2414726"/>
            <a:ext cx="2916314" cy="218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C1CB14-B1DA-4587-8875-189C9F3047E3}"/>
              </a:ext>
            </a:extLst>
          </p:cNvPr>
          <p:cNvCxnSpPr>
            <a:cxnSpLocks/>
          </p:cNvCxnSpPr>
          <p:nvPr/>
        </p:nvCxnSpPr>
        <p:spPr>
          <a:xfrm flipH="1">
            <a:off x="6676008" y="754602"/>
            <a:ext cx="2361460" cy="401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EBE14-B728-41C6-94D9-50FB8CE8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6" y="1426328"/>
            <a:ext cx="2757631" cy="4253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C706D-C0D1-46B9-A530-FC14841CBE7A}"/>
              </a:ext>
            </a:extLst>
          </p:cNvPr>
          <p:cNvSpPr txBox="1"/>
          <p:nvPr/>
        </p:nvSpPr>
        <p:spPr>
          <a:xfrm>
            <a:off x="241916" y="257451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FUNDI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07A68-0FF3-461C-BC14-F5757B17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3" y="1705277"/>
            <a:ext cx="6264183" cy="36960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8C6D34-A3E2-4CC4-9795-E770FE479CAC}"/>
              </a:ext>
            </a:extLst>
          </p:cNvPr>
          <p:cNvCxnSpPr>
            <a:cxnSpLocks/>
          </p:cNvCxnSpPr>
          <p:nvPr/>
        </p:nvCxnSpPr>
        <p:spPr>
          <a:xfrm>
            <a:off x="6906827" y="3553287"/>
            <a:ext cx="155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8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55BA7-F3EB-4977-8A3B-2233F688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6" t="17315" r="12688" b="17089"/>
          <a:stretch/>
        </p:blipFill>
        <p:spPr>
          <a:xfrm>
            <a:off x="532660" y="401800"/>
            <a:ext cx="1811045" cy="1287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B24E3-5301-43C0-B538-15F8EA269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9" t="4911" r="2919" b="4018"/>
          <a:stretch/>
        </p:blipFill>
        <p:spPr>
          <a:xfrm>
            <a:off x="5996865" y="1296140"/>
            <a:ext cx="6161104" cy="2716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61552E-86C2-4C0A-B080-1B13608E9A6E}"/>
              </a:ext>
            </a:extLst>
          </p:cNvPr>
          <p:cNvCxnSpPr>
            <a:cxnSpLocks/>
          </p:cNvCxnSpPr>
          <p:nvPr/>
        </p:nvCxnSpPr>
        <p:spPr>
          <a:xfrm flipV="1">
            <a:off x="2854170" y="808041"/>
            <a:ext cx="2858610" cy="33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629C4AB-76D6-4E0C-9082-9E540D80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6" y="444060"/>
            <a:ext cx="5708342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9D3D5-0421-4EB1-9B02-8B02BB8C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43" y="2178838"/>
            <a:ext cx="5033639" cy="2500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876BA-B7D5-4FB3-B06B-0B4ED2EA9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848" y="5468956"/>
            <a:ext cx="9878804" cy="83831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178277-F8CD-4D1F-B152-2AF45714FC79}"/>
              </a:ext>
            </a:extLst>
          </p:cNvPr>
          <p:cNvCxnSpPr/>
          <p:nvPr/>
        </p:nvCxnSpPr>
        <p:spPr>
          <a:xfrm flipH="1">
            <a:off x="5406501" y="2441359"/>
            <a:ext cx="2317072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B92169-8AE0-4244-9324-04800654324E}"/>
              </a:ext>
            </a:extLst>
          </p:cNvPr>
          <p:cNvCxnSpPr/>
          <p:nvPr/>
        </p:nvCxnSpPr>
        <p:spPr>
          <a:xfrm flipH="1">
            <a:off x="7324078" y="3844031"/>
            <a:ext cx="4128574" cy="151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60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61</TotalTime>
  <Words>160</Words>
  <Application>Microsoft Office PowerPoint</Application>
  <PresentationFormat>Widescreen</PresentationFormat>
  <Paragraphs>30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Celestial</vt:lpstr>
      <vt:lpstr>Turizmi ne shqiperi</vt:lpstr>
      <vt:lpstr>hyrje</vt:lpstr>
      <vt:lpstr>Faqja hyrese</vt:lpstr>
      <vt:lpstr>Para-zhvillimi</vt:lpstr>
      <vt:lpstr>zhvillimi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Turizmi ne shqiperi</dc:title>
  <dc:creator>Leandro Lleshanaku</dc:creator>
  <cp:lastModifiedBy>Student</cp:lastModifiedBy>
  <cp:revision>3</cp:revision>
  <dcterms:created xsi:type="dcterms:W3CDTF">2022-02-06T17:42:16Z</dcterms:created>
  <dcterms:modified xsi:type="dcterms:W3CDTF">2022-05-17T10:16:28Z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